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>
        <p:scale>
          <a:sx n="82" d="100"/>
          <a:sy n="82" d="100"/>
        </p:scale>
        <p:origin x="28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6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5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4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50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1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2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3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5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5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8AB03DC-BAE2-4FBC-B118-EE5752EE87B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52E7134-847C-43DA-8147-D501BF83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59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Script MT Bold" panose="03040602040607080904" pitchFamily="66" charset="0"/>
              </a:rPr>
              <a:t>All about me !!!</a:t>
            </a:r>
            <a:endParaRPr lang="en-US" sz="9600" dirty="0">
              <a:latin typeface="Script MT Bold" panose="030406020406070809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68706" y="4170606"/>
            <a:ext cx="8689976" cy="1371599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Script MT Bold" panose="03040602040607080904" pitchFamily="66" charset="0"/>
              </a:rPr>
              <a:t>By:Amiranys</a:t>
            </a:r>
            <a:r>
              <a:rPr lang="en-US" sz="4800" dirty="0" smtClean="0">
                <a:solidFill>
                  <a:schemeClr val="tx1"/>
                </a:solidFill>
                <a:latin typeface="Script MT Bold" panose="03040602040607080904" pitchFamily="66" charset="0"/>
              </a:rPr>
              <a:t> </a:t>
            </a:r>
          </a:p>
          <a:p>
            <a:r>
              <a:rPr lang="en-US" sz="4800" dirty="0" err="1" smtClean="0">
                <a:solidFill>
                  <a:schemeClr val="tx1"/>
                </a:solidFill>
                <a:latin typeface="Script MT Bold" panose="03040602040607080904" pitchFamily="66" charset="0"/>
              </a:rPr>
              <a:t>Urbano</a:t>
            </a:r>
            <a:endParaRPr lang="en-US" sz="4800" dirty="0">
              <a:solidFill>
                <a:schemeClr val="tx1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3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  <a:cs typeface="Sakkal Majalla" panose="02000000000000000000" pitchFamily="2" charset="-78"/>
              </a:rPr>
              <a:t>My favorite</a:t>
            </a:r>
            <a:br>
              <a:rPr lang="en-US" dirty="0" smtClean="0">
                <a:latin typeface="Script MT Bold" panose="03040602040607080904" pitchFamily="66" charset="0"/>
                <a:cs typeface="Sakkal Majalla" panose="02000000000000000000" pitchFamily="2" charset="-78"/>
              </a:rPr>
            </a:br>
            <a:r>
              <a:rPr lang="en-US" dirty="0" smtClean="0">
                <a:latin typeface="Script MT Bold" panose="03040602040607080904" pitchFamily="66" charset="0"/>
                <a:cs typeface="Sakkal Majalla" panose="02000000000000000000" pitchFamily="2" charset="-78"/>
              </a:rPr>
              <a:t>color </a:t>
            </a:r>
            <a:br>
              <a:rPr lang="en-US" dirty="0" smtClean="0">
                <a:latin typeface="Script MT Bold" panose="03040602040607080904" pitchFamily="66" charset="0"/>
                <a:cs typeface="Sakkal Majalla" panose="02000000000000000000" pitchFamily="2" charset="-78"/>
              </a:rPr>
            </a:br>
            <a:r>
              <a:rPr lang="en-US" dirty="0" smtClean="0">
                <a:latin typeface="Script MT Bold" panose="03040602040607080904" pitchFamily="66" charset="0"/>
                <a:cs typeface="Sakkal Majalla" panose="02000000000000000000" pitchFamily="2" charset="-78"/>
              </a:rPr>
              <a:t>is </a:t>
            </a:r>
            <a:endParaRPr lang="en-US" dirty="0">
              <a:latin typeface="Script MT Bold" panose="03040602040607080904" pitchFamily="66" charset="0"/>
              <a:cs typeface="Sakkal Majalla" panose="02000000000000000000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cript MT Bold" panose="03040602040607080904" pitchFamily="66" charset="0"/>
              </a:rPr>
              <a:t>Blue</a:t>
            </a:r>
            <a:endParaRPr lang="en-US" sz="4800" dirty="0">
              <a:latin typeface="Script MT Bold" panose="030406020406070809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90" y="401761"/>
            <a:ext cx="4116346" cy="5298701"/>
          </a:xfrm>
        </p:spPr>
      </p:pic>
    </p:spTree>
    <p:extLst>
      <p:ext uri="{BB962C8B-B14F-4D97-AF65-F5344CB8AC3E}">
        <p14:creationId xmlns:p14="http://schemas.microsoft.com/office/powerpoint/2010/main" val="228156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cript MT Bold" panose="03040602040607080904" pitchFamily="66" charset="0"/>
              </a:rPr>
              <a:t>My  favorite sport is</a:t>
            </a:r>
            <a:endParaRPr lang="en-US" sz="36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17" y="780371"/>
            <a:ext cx="3810543" cy="47631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cript MT Bold" panose="03040602040607080904" pitchFamily="66" charset="0"/>
              </a:rPr>
              <a:t>Soccer</a:t>
            </a:r>
            <a:endParaRPr lang="en-US" sz="48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5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23" y="1030705"/>
            <a:ext cx="3935688" cy="2023252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Script MT Bold" panose="03040602040607080904" pitchFamily="66" charset="0"/>
              </a:rPr>
              <a:t>M y favorite </a:t>
            </a:r>
            <a:br>
              <a:rPr lang="en-US" sz="5300" dirty="0" smtClean="0">
                <a:latin typeface="Script MT Bold" panose="03040602040607080904" pitchFamily="66" charset="0"/>
              </a:rPr>
            </a:br>
            <a:r>
              <a:rPr lang="en-US" sz="5300" dirty="0" smtClean="0">
                <a:latin typeface="Script MT Bold" panose="03040602040607080904" pitchFamily="66" charset="0"/>
              </a:rPr>
              <a:t>subject is..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522" y="3053957"/>
            <a:ext cx="3935689" cy="315834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Social </a:t>
            </a:r>
          </a:p>
          <a:p>
            <a:r>
              <a:rPr lang="en-US" sz="4400" dirty="0" smtClean="0">
                <a:latin typeface="Script MT Bold" panose="03040602040607080904" pitchFamily="66" charset="0"/>
              </a:rPr>
              <a:t>Studies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3" y="1251648"/>
            <a:ext cx="4806156" cy="3604618"/>
          </a:xfrm>
        </p:spPr>
      </p:pic>
    </p:spTree>
    <p:extLst>
      <p:ext uri="{BB962C8B-B14F-4D97-AF65-F5344CB8AC3E}">
        <p14:creationId xmlns:p14="http://schemas.microsoft.com/office/powerpoint/2010/main" val="149982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My favorite </a:t>
            </a:r>
            <a:br>
              <a:rPr lang="en-US" sz="4400" dirty="0" smtClean="0">
                <a:latin typeface="Script MT Bold" panose="03040602040607080904" pitchFamily="66" charset="0"/>
              </a:rPr>
            </a:br>
            <a:r>
              <a:rPr lang="en-US" sz="4400" dirty="0" smtClean="0">
                <a:latin typeface="Script MT Bold" panose="03040602040607080904" pitchFamily="66" charset="0"/>
              </a:rPr>
              <a:t>hobby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52" y="441118"/>
            <a:ext cx="3655889" cy="535008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Is to read</a:t>
            </a:r>
            <a:endParaRPr lang="en-US" sz="4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3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Script MT Bold" panose="03040602040607080904" pitchFamily="66" charset="0"/>
              </a:rPr>
              <a:t>My favorite </a:t>
            </a:r>
            <a:br>
              <a:rPr lang="en-US" sz="5400" dirty="0" smtClean="0">
                <a:latin typeface="Script MT Bold" panose="03040602040607080904" pitchFamily="66" charset="0"/>
              </a:rPr>
            </a:br>
            <a:r>
              <a:rPr lang="en-US" sz="5400" dirty="0" smtClean="0">
                <a:latin typeface="Script MT Bold" panose="03040602040607080904" pitchFamily="66" charset="0"/>
              </a:rPr>
              <a:t>candy is..</a:t>
            </a:r>
            <a:endParaRPr lang="en-US" sz="54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74" y="1478185"/>
            <a:ext cx="5275387" cy="3516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cript MT Bold" panose="03040602040607080904" pitchFamily="66" charset="0"/>
              </a:rPr>
              <a:t>LOLLPOPS</a:t>
            </a:r>
            <a:endParaRPr lang="en-US" sz="5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My favorite T.V</a:t>
            </a:r>
            <a:br>
              <a:rPr lang="en-US" sz="4400" dirty="0" smtClean="0">
                <a:latin typeface="Script MT Bold" panose="03040602040607080904" pitchFamily="66" charset="0"/>
              </a:rPr>
            </a:br>
            <a:r>
              <a:rPr lang="en-US" sz="4400" dirty="0" smtClean="0">
                <a:latin typeface="Script MT Bold" panose="03040602040607080904" pitchFamily="66" charset="0"/>
              </a:rPr>
              <a:t>show is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Walking dead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53" y="1842128"/>
            <a:ext cx="4661816" cy="2643782"/>
          </a:xfrm>
        </p:spPr>
      </p:pic>
    </p:spTree>
    <p:extLst>
      <p:ext uri="{BB962C8B-B14F-4D97-AF65-F5344CB8AC3E}">
        <p14:creationId xmlns:p14="http://schemas.microsoft.com/office/powerpoint/2010/main" val="385858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One place I want to go is </a:t>
            </a:r>
            <a:endParaRPr lang="en-US" sz="40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39" y="1719350"/>
            <a:ext cx="4821178" cy="27595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Mexico</a:t>
            </a:r>
            <a:endParaRPr lang="en-US" sz="4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cript MT Bold" panose="03040602040607080904" pitchFamily="66" charset="0"/>
              </a:rPr>
              <a:t>My favorite time of the day is ..</a:t>
            </a:r>
            <a:endParaRPr lang="en-US" sz="36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140" y="1875443"/>
            <a:ext cx="5687952" cy="281723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972822"/>
            <a:ext cx="3935689" cy="315834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When it’s time for 4</a:t>
            </a:r>
            <a:r>
              <a:rPr lang="en-US" sz="4000" baseline="30000" dirty="0" smtClean="0">
                <a:latin typeface="Script MT Bold" panose="03040602040607080904" pitchFamily="66" charset="0"/>
              </a:rPr>
              <a:t>th</a:t>
            </a:r>
            <a:r>
              <a:rPr lang="en-US" sz="4000" dirty="0" smtClean="0">
                <a:latin typeface="Script MT Bold" panose="03040602040607080904" pitchFamily="66" charset="0"/>
              </a:rPr>
              <a:t> period which is P.E</a:t>
            </a:r>
            <a:r>
              <a:rPr lang="en-US" sz="4000" dirty="0">
                <a:latin typeface="Script MT Bold" panose="03040602040607080904" pitchFamily="66" charset="0"/>
              </a:rPr>
              <a:t>.</a:t>
            </a:r>
            <a:endParaRPr lang="en-US" sz="4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4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Script MT Bold" panose="03040602040607080904" pitchFamily="66" charset="0"/>
              </a:rPr>
              <a:t>My favorite season is</a:t>
            </a:r>
            <a:endParaRPr lang="en-US" sz="48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5" y="609600"/>
            <a:ext cx="5012775" cy="503515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cript MT Bold" panose="03040602040607080904" pitchFamily="66" charset="0"/>
              </a:rPr>
              <a:t>Summer</a:t>
            </a:r>
            <a:endParaRPr lang="en-US" sz="48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4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22031"/>
            <a:ext cx="3935688" cy="202325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What I like about school is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38" y="422031"/>
            <a:ext cx="3128291" cy="55676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855591"/>
            <a:ext cx="3935689" cy="315834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THE TEACHERS AND THE WAY THEY TEACH</a:t>
            </a:r>
            <a:endParaRPr lang="en-US" sz="4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9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My favorite team is:</a:t>
            </a:r>
            <a:endParaRPr lang="en-US" sz="40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331039"/>
            <a:ext cx="4349755" cy="4062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3173765"/>
            <a:ext cx="3935689" cy="315834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Alabama Roll Tide !!!!!</a:t>
            </a:r>
            <a:endParaRPr lang="en-US" sz="4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the End </a:t>
            </a:r>
            <a:endParaRPr lang="en-US" sz="44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90" y="858476"/>
            <a:ext cx="4023853" cy="46971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That’s all about me </a:t>
            </a:r>
            <a:endParaRPr lang="en-US" sz="4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3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My best friends are:</a:t>
            </a:r>
            <a:endParaRPr lang="en-US" dirty="0">
              <a:latin typeface="Script MT Bold" panose="03040602040607080904" pitchFamily="66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15" y="1449171"/>
            <a:ext cx="5462953" cy="401378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cript MT Bold" panose="03040602040607080904" pitchFamily="66" charset="0"/>
              </a:rPr>
              <a:t>Kimber Davis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cript MT Bold" panose="03040602040607080904" pitchFamily="66" charset="0"/>
              </a:rPr>
              <a:t>Sabrina Mann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cript MT Bold" panose="03040602040607080904" pitchFamily="66" charset="0"/>
              </a:rPr>
              <a:t>Taylor Jenkins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cript MT Bold" panose="03040602040607080904" pitchFamily="66" charset="0"/>
              </a:rPr>
              <a:t>Alana Tatum</a:t>
            </a:r>
            <a:endParaRPr lang="en-US" sz="2400" dirty="0">
              <a:latin typeface="Script MT Bold" panose="030406020406070809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cript MT Bold" panose="03040602040607080904" pitchFamily="66" charset="0"/>
              </a:rPr>
              <a:t>Ashanti</a:t>
            </a:r>
            <a:r>
              <a:rPr lang="en-US" sz="3200" dirty="0" smtClean="0">
                <a:latin typeface="Script MT Bold" panose="03040602040607080904" pitchFamily="66" charset="0"/>
              </a:rPr>
              <a:t> </a:t>
            </a:r>
            <a:r>
              <a:rPr lang="en-US" sz="2600" dirty="0" smtClean="0">
                <a:latin typeface="Script MT Bold" panose="03040602040607080904" pitchFamily="66" charset="0"/>
              </a:rPr>
              <a:t>Williams 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58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cript MT Bold" panose="03040602040607080904" pitchFamily="66" charset="0"/>
              </a:rPr>
              <a:t>My friends that are boys are..</a:t>
            </a:r>
            <a:endParaRPr lang="en-US" sz="36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39" y="2126626"/>
            <a:ext cx="6547400" cy="24131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Script MT Bold" panose="03040602040607080904" pitchFamily="66" charset="0"/>
              </a:rPr>
              <a:t>KEVIN </a:t>
            </a:r>
            <a:endParaRPr lang="en-US" sz="3600" dirty="0" smtClean="0">
              <a:latin typeface="Script MT Bold" panose="030406020406070809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Script MT Bold" panose="03040602040607080904" pitchFamily="66" charset="0"/>
              </a:rPr>
              <a:t>ELI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Script MT Bold" panose="03040602040607080904" pitchFamily="66" charset="0"/>
              </a:rPr>
              <a:t>JONATHAN</a:t>
            </a:r>
            <a:endParaRPr lang="en-US" sz="36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8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75" y="1157779"/>
            <a:ext cx="10364451" cy="1596177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Script MT Bold" panose="03040602040607080904" pitchFamily="66" charset="0"/>
              </a:rPr>
              <a:t>My birthday is on</a:t>
            </a:r>
            <a:br>
              <a:rPr lang="en-US" sz="7200" dirty="0" smtClean="0">
                <a:latin typeface="Script MT Bold" panose="03040602040607080904" pitchFamily="66" charset="0"/>
              </a:rPr>
            </a:br>
            <a:r>
              <a:rPr lang="en-US" sz="7200" dirty="0" smtClean="0">
                <a:latin typeface="Script MT Bold" panose="03040602040607080904" pitchFamily="66" charset="0"/>
              </a:rPr>
              <a:t>June  4 , 2003</a:t>
            </a:r>
            <a:endParaRPr lang="en-US" sz="7200" dirty="0">
              <a:latin typeface="Script MT Bold" panose="030406020406070809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46" y="3156914"/>
            <a:ext cx="3763108" cy="3555095"/>
          </a:xfrm>
        </p:spPr>
      </p:pic>
    </p:spTree>
    <p:extLst>
      <p:ext uri="{BB962C8B-B14F-4D97-AF65-F5344CB8AC3E}">
        <p14:creationId xmlns:p14="http://schemas.microsoft.com/office/powerpoint/2010/main" val="20829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I only have one brother </a:t>
            </a:r>
            <a:endParaRPr lang="en-US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46" y="921109"/>
            <a:ext cx="5357142" cy="515767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3101775"/>
            <a:ext cx="3935689" cy="315834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cript MT Bold" panose="03040602040607080904" pitchFamily="66" charset="0"/>
              </a:rPr>
              <a:t>His name is </a:t>
            </a:r>
            <a:r>
              <a:rPr lang="en-US" sz="3600" dirty="0" err="1" smtClean="0">
                <a:latin typeface="Script MT Bold" panose="03040602040607080904" pitchFamily="66" charset="0"/>
              </a:rPr>
              <a:t>jhony</a:t>
            </a:r>
            <a:r>
              <a:rPr lang="en-US" sz="3600" dirty="0" smtClean="0">
                <a:latin typeface="Script MT Bold" panose="03040602040607080904" pitchFamily="66" charset="0"/>
              </a:rPr>
              <a:t> </a:t>
            </a:r>
            <a:r>
              <a:rPr lang="en-US" sz="3600" dirty="0" err="1" smtClean="0">
                <a:latin typeface="Script MT Bold" panose="03040602040607080904" pitchFamily="66" charset="0"/>
              </a:rPr>
              <a:t>Urbano</a:t>
            </a:r>
            <a:r>
              <a:rPr lang="en-US" sz="3600" dirty="0" smtClean="0">
                <a:latin typeface="Script MT Bold" panose="030406020406070809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65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My favorite </a:t>
            </a:r>
            <a:br>
              <a:rPr lang="en-US" dirty="0" smtClean="0">
                <a:latin typeface="Script MT Bold" panose="03040602040607080904" pitchFamily="66" charset="0"/>
              </a:rPr>
            </a:br>
            <a:r>
              <a:rPr lang="en-US" dirty="0" smtClean="0">
                <a:latin typeface="Script MT Bold" panose="03040602040607080904" pitchFamily="66" charset="0"/>
              </a:rPr>
              <a:t>Holiday </a:t>
            </a:r>
            <a:br>
              <a:rPr lang="en-US" dirty="0" smtClean="0">
                <a:latin typeface="Script MT Bold" panose="03040602040607080904" pitchFamily="66" charset="0"/>
              </a:rPr>
            </a:br>
            <a:r>
              <a:rPr lang="en-US" dirty="0" smtClean="0">
                <a:latin typeface="Script MT Bold" panose="03040602040607080904" pitchFamily="66" charset="0"/>
              </a:rPr>
              <a:t>Is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4</a:t>
            </a:r>
            <a:r>
              <a:rPr lang="en-US" sz="4400" baseline="30000" dirty="0" smtClean="0">
                <a:latin typeface="Script MT Bold" panose="03040602040607080904" pitchFamily="66" charset="0"/>
              </a:rPr>
              <a:t>th</a:t>
            </a:r>
            <a:r>
              <a:rPr lang="en-US" sz="4400" dirty="0" smtClean="0">
                <a:latin typeface="Script MT Bold" panose="03040602040607080904" pitchFamily="66" charset="0"/>
              </a:rPr>
              <a:t> of </a:t>
            </a:r>
            <a:r>
              <a:rPr lang="en-US" sz="4400" dirty="0" err="1" smtClean="0">
                <a:latin typeface="Script MT Bold" panose="03040602040607080904" pitchFamily="66" charset="0"/>
              </a:rPr>
              <a:t>july</a:t>
            </a:r>
            <a:endParaRPr lang="en-US" sz="4400" dirty="0" smtClean="0">
              <a:latin typeface="Script MT Bold" panose="03040602040607080904" pitchFamily="66" charset="0"/>
            </a:endParaRPr>
          </a:p>
          <a:p>
            <a:r>
              <a:rPr lang="en-US" sz="4000" dirty="0" smtClean="0">
                <a:latin typeface="Script MT Bold" panose="03040602040607080904" pitchFamily="66" charset="0"/>
              </a:rPr>
              <a:t> </a:t>
            </a:r>
            <a:endParaRPr lang="en-US" sz="4000" dirty="0">
              <a:latin typeface="Script MT Bold" panose="03040602040607080904" pitchFamily="66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21" y="1111948"/>
            <a:ext cx="6033377" cy="3378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035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My  favorite animal 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cript MT Bold" panose="03040602040607080904" pitchFamily="66" charset="0"/>
              </a:rPr>
              <a:t>Is a</a:t>
            </a:r>
          </a:p>
          <a:p>
            <a:r>
              <a:rPr lang="en-US" sz="4000" dirty="0" smtClean="0">
                <a:latin typeface="Script MT Bold" panose="03040602040607080904" pitchFamily="66" charset="0"/>
              </a:rPr>
              <a:t> dolphin</a:t>
            </a:r>
          </a:p>
          <a:p>
            <a:endParaRPr lang="en-US" sz="4000" dirty="0">
              <a:latin typeface="Script MT Bold" panose="03040602040607080904" pitchFamily="66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16" y="1085403"/>
            <a:ext cx="5335546" cy="4234560"/>
          </a:xfrm>
        </p:spPr>
      </p:pic>
    </p:spTree>
    <p:extLst>
      <p:ext uri="{BB962C8B-B14F-4D97-AF65-F5344CB8AC3E}">
        <p14:creationId xmlns:p14="http://schemas.microsoft.com/office/powerpoint/2010/main" val="293104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cript MT Bold" panose="03040602040607080904" pitchFamily="66" charset="0"/>
              </a:rPr>
              <a:t>One thing about </a:t>
            </a:r>
            <a:endParaRPr lang="en-US" sz="3600" dirty="0">
              <a:latin typeface="Script MT Bold" panose="030406020406070809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3" y="982624"/>
            <a:ext cx="4952695" cy="495269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cript MT Bold" panose="03040602040607080904" pitchFamily="66" charset="0"/>
              </a:rPr>
              <a:t>Me is that I am 12 .</a:t>
            </a:r>
            <a:endParaRPr lang="en-US" sz="48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8105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223</TotalTime>
  <Words>154</Words>
  <Application>Microsoft Office PowerPoint</Application>
  <PresentationFormat>Widescreen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Sakkal Majalla</vt:lpstr>
      <vt:lpstr>Script MT Bold</vt:lpstr>
      <vt:lpstr>Tw Cen MT</vt:lpstr>
      <vt:lpstr>Wingdings</vt:lpstr>
      <vt:lpstr>Droplet</vt:lpstr>
      <vt:lpstr>All about me !!!</vt:lpstr>
      <vt:lpstr>My favorite team is:</vt:lpstr>
      <vt:lpstr>My best friends are:</vt:lpstr>
      <vt:lpstr>My friends that are boys are..</vt:lpstr>
      <vt:lpstr>My birthday is on June  4 , 2003</vt:lpstr>
      <vt:lpstr>I only have one brother </vt:lpstr>
      <vt:lpstr>My favorite  Holiday  Is</vt:lpstr>
      <vt:lpstr>My  favorite animal </vt:lpstr>
      <vt:lpstr>One thing about </vt:lpstr>
      <vt:lpstr>My favorite color  is </vt:lpstr>
      <vt:lpstr>My  favorite sport is</vt:lpstr>
      <vt:lpstr>M y favorite  subject is.. </vt:lpstr>
      <vt:lpstr>My favorite  hobby</vt:lpstr>
      <vt:lpstr>My favorite  candy is..</vt:lpstr>
      <vt:lpstr>My favorite T.V show is</vt:lpstr>
      <vt:lpstr>One place I want to go is </vt:lpstr>
      <vt:lpstr>My favorite time of the day is ..</vt:lpstr>
      <vt:lpstr>My favorite season is</vt:lpstr>
      <vt:lpstr>What I like about school is</vt:lpstr>
      <vt:lpstr>the End </vt:lpstr>
    </vt:vector>
  </TitlesOfParts>
  <Company>Elmore County BOE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 !!!</dc:title>
  <dc:creator>aurbano1367</dc:creator>
  <cp:lastModifiedBy>aurbano1367</cp:lastModifiedBy>
  <cp:revision>25</cp:revision>
  <dcterms:created xsi:type="dcterms:W3CDTF">2015-11-12T20:14:05Z</dcterms:created>
  <dcterms:modified xsi:type="dcterms:W3CDTF">2015-11-19T20:47:32Z</dcterms:modified>
</cp:coreProperties>
</file>